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42866-9E4C-4B50-A05F-3B98F783A3B1}" v="1" dt="2026-04-29T16:30:53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Lis" userId="28c77ece-079e-4ed8-8d70-2f7b945236ef" providerId="ADAL" clId="{B20B02EC-A303-4052-97D0-F8833D6272E3}"/>
    <pc:docChg chg="addSld modSld">
      <pc:chgData name="Matt Lis" userId="28c77ece-079e-4ed8-8d70-2f7b945236ef" providerId="ADAL" clId="{B20B02EC-A303-4052-97D0-F8833D6272E3}" dt="2026-04-29T16:34:19.397" v="57" actId="20577"/>
      <pc:docMkLst>
        <pc:docMk/>
      </pc:docMkLst>
      <pc:sldChg chg="addSp modSp new mod">
        <pc:chgData name="Matt Lis" userId="28c77ece-079e-4ed8-8d70-2f7b945236ef" providerId="ADAL" clId="{B20B02EC-A303-4052-97D0-F8833D6272E3}" dt="2026-04-29T16:34:19.397" v="57" actId="20577"/>
        <pc:sldMkLst>
          <pc:docMk/>
          <pc:sldMk cId="4017871982" sldId="265"/>
        </pc:sldMkLst>
        <pc:spChg chg="add mod">
          <ac:chgData name="Matt Lis" userId="28c77ece-079e-4ed8-8d70-2f7b945236ef" providerId="ADAL" clId="{B20B02EC-A303-4052-97D0-F8833D6272E3}" dt="2026-04-29T16:34:19.397" v="57" actId="20577"/>
          <ac:spMkLst>
            <pc:docMk/>
            <pc:sldMk cId="4017871982" sldId="265"/>
            <ac:spMk id="6" creationId="{F13809EB-418A-EA23-5DEF-0E4A5EE09E00}"/>
          </ac:spMkLst>
        </pc:spChg>
        <pc:picChg chg="add mod">
          <ac:chgData name="Matt Lis" userId="28c77ece-079e-4ed8-8d70-2f7b945236ef" providerId="ADAL" clId="{B20B02EC-A303-4052-97D0-F8833D6272E3}" dt="2026-04-29T16:30:43.309" v="6" actId="1076"/>
          <ac:picMkLst>
            <pc:docMk/>
            <pc:sldMk cId="4017871982" sldId="265"/>
            <ac:picMk id="3" creationId="{0AB92030-86A5-A945-78B4-A4D3467240F1}"/>
          </ac:picMkLst>
        </pc:picChg>
        <pc:picChg chg="add mod">
          <ac:chgData name="Matt Lis" userId="28c77ece-079e-4ed8-8d70-2f7b945236ef" providerId="ADAL" clId="{B20B02EC-A303-4052-97D0-F8833D6272E3}" dt="2026-04-29T16:30:33.794" v="4" actId="1076"/>
          <ac:picMkLst>
            <pc:docMk/>
            <pc:sldMk cId="4017871982" sldId="265"/>
            <ac:picMk id="5" creationId="{CAE6A019-D07A-D465-FE56-BB024F19BB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0A37C-DE49-7641-9CFB-C41028464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E31D6-6113-EB1A-332F-6E6316ADD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88CAB-7299-7120-D570-CB8361A1C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AE48E-C3A1-1923-A3BA-22C33046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A5101-8989-EC97-50CC-BE054773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85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DBBC-8A71-4D7C-60BC-A9820189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B264C7-B402-1430-4AA8-BEC9713DC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7F9ED-0F3B-6862-DDE3-0D98CB993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24A7-295B-0982-8D73-C66A32B9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8292-02D1-3252-FFE3-B7A0C7C3A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40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4A428-E2DB-8494-6DE5-CDDD659D4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20C925-303B-10D2-782F-13B54CB3F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270A-403D-C124-44A7-7B4994DD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A1631-FCC2-F8AB-1DEB-4C1967DF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6902-14B4-1994-B6D4-3A988DBBE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18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64BCD-7B25-5822-F22A-54544B9A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B768C-A9FD-10B1-49B2-C30BC7AF6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F623E-E202-9A5D-0C55-54FE0228D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C36D2-0F8A-B37C-579D-B5C1CD561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BA520-7811-1362-CF0E-7A48FC0A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10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9D06-3456-5A12-DAE0-BDB097C2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4417B-0D52-D9DA-DF8D-77E5F61ED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D5B4D-98A0-A9FF-E203-5DB7AE40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0486B-C101-DE62-B47F-67A7C4934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DBB56-54A9-33EF-493D-3D38FF7E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11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18EA-D743-7449-F233-2B55CD41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5DBC4-F211-7EAE-DBF2-21C3DEF7A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C3BF1-C083-5044-5DC1-B07B8E690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020B2-05B3-B1EB-A117-E4373A9F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746BB-4E78-68BF-C367-DEEBA002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997E5-9E98-ED8F-8C18-48527369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46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780DA-7399-3DF4-F716-71035724A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860B9-4FFB-CA32-18AD-826A319B8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99A9C-C546-E4A9-6C5B-B3E5362A1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76548-33E9-5AB6-D721-25965B4DF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840CC-2A84-594E-579B-035C9D8E9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CD4D9C-85F5-3B5D-16A8-3AF831C1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D99EE3-1BA6-25B9-1074-77831D51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9FA1C-4115-058C-85E6-129CAC8F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98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CAEE4-F9D2-D533-80A1-C626104B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5EE32-90AB-04D7-9F7D-A871BA7D1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0728F-B365-09D3-2CD4-937B63D2E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B4CC4-E39B-ACA1-D706-F90E3E92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444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4DD22A-AAE2-1AEC-997D-0960C6B2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6C751-4B94-0974-F997-27EEEB41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FCA03-89C2-175D-4085-06418E9B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10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0145-3C3C-2AB0-6376-A6DE096EA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E56CD-4868-E9E5-23CB-B623BABF2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0454D-E413-5BE0-0D5B-F8A52F27E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A9EAE-C121-BE53-9E0C-901EA7151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17E6C-FE36-6A30-D111-0126C25F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27AD0-65FD-E347-AA54-7C1E1A7F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7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89672-7BFB-AA48-FB4B-5DE4EB2F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BD9ECA-BFBB-832C-116D-881C5ADB9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42D3C-7804-8865-617A-5D6A37162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71A76-49B0-AF23-7D64-085202DD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31B8C-F389-1B02-B828-44404D0E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518F2-3C59-57CE-2F52-18B5B9DB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08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AFF1B4-B0C9-A18B-CF25-1404DBC6A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BD614-8087-C8AB-8698-9481ED331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A004C-D087-F574-6860-1C67123AB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2738B1-CF1F-4E31-A446-311B3DA3D573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FAC7-B607-2220-DB3B-B1A6A1E61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FCD31-6D07-A76C-B894-CA7DB95B0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F08BFC-FE2C-488B-961B-89A6EB690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61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in a workshop&#10;&#10;AI-generated content may be incorrect.">
            <a:extLst>
              <a:ext uri="{FF2B5EF4-FFF2-40B4-BE49-F238E27FC236}">
                <a16:creationId xmlns:a16="http://schemas.microsoft.com/office/drawing/2014/main" id="{E67E136B-71DB-C00D-C09B-3F4D3E943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71" y="521732"/>
            <a:ext cx="8211257" cy="6158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50C7F7-44D7-6219-E151-695AAAA393F9}"/>
              </a:ext>
            </a:extLst>
          </p:cNvPr>
          <p:cNvSpPr txBox="1"/>
          <p:nvPr/>
        </p:nvSpPr>
        <p:spPr>
          <a:xfrm>
            <a:off x="1" y="1524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Barrelback</a:t>
            </a:r>
            <a:r>
              <a:rPr lang="en-GB" dirty="0"/>
              <a:t> 19 with steamed stringers (fore and aft timbers)</a:t>
            </a:r>
          </a:p>
        </p:txBody>
      </p:sp>
    </p:spTree>
    <p:extLst>
      <p:ext uri="{BB962C8B-B14F-4D97-AF65-F5344CB8AC3E}">
        <p14:creationId xmlns:p14="http://schemas.microsoft.com/office/powerpoint/2010/main" val="363594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82FAF-0ADB-CF7C-5F9C-6E9777FEE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53DC7-7162-39C3-9077-54E8EE24B39D}"/>
              </a:ext>
            </a:extLst>
          </p:cNvPr>
          <p:cNvSpPr txBox="1"/>
          <p:nvPr/>
        </p:nvSpPr>
        <p:spPr>
          <a:xfrm>
            <a:off x="1" y="1524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Steamed ribs in a Bembridge Redwing during re-planking</a:t>
            </a:r>
          </a:p>
        </p:txBody>
      </p:sp>
      <p:pic>
        <p:nvPicPr>
          <p:cNvPr id="4" name="Picture 3" descr="A person working on a wooden frame&#10;&#10;AI-generated content may be incorrect.">
            <a:extLst>
              <a:ext uri="{FF2B5EF4-FFF2-40B4-BE49-F238E27FC236}">
                <a16:creationId xmlns:a16="http://schemas.microsoft.com/office/drawing/2014/main" id="{5B9029EC-FA1A-A329-99CC-76FF6585B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4500" y="1412875"/>
            <a:ext cx="62230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4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E8C2A-2463-81C1-9DA7-B868D5EF4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169DF-F061-B5CB-2D8F-C66DC7CFE14B}"/>
              </a:ext>
            </a:extLst>
          </p:cNvPr>
          <p:cNvSpPr txBox="1"/>
          <p:nvPr/>
        </p:nvSpPr>
        <p:spPr>
          <a:xfrm>
            <a:off x="1" y="1524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 range of clinker and carvel-built boats all with steamed planking</a:t>
            </a:r>
          </a:p>
        </p:txBody>
      </p:sp>
      <p:pic>
        <p:nvPicPr>
          <p:cNvPr id="4" name="Picture 3" descr="A group of people working in a building&#10;&#10;AI-generated content may be incorrect.">
            <a:extLst>
              <a:ext uri="{FF2B5EF4-FFF2-40B4-BE49-F238E27FC236}">
                <a16:creationId xmlns:a16="http://schemas.microsoft.com/office/drawing/2014/main" id="{4BBA6CB7-0799-9466-D67F-BD750396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21" y="521732"/>
            <a:ext cx="8448357" cy="633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6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4DD70-A707-7C42-FA7B-B5A09F4B7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F895C3-CF4E-E999-29CB-DC6B2A8299CE}"/>
              </a:ext>
            </a:extLst>
          </p:cNvPr>
          <p:cNvSpPr txBox="1"/>
          <p:nvPr/>
        </p:nvSpPr>
        <p:spPr>
          <a:xfrm>
            <a:off x="1" y="1524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Replacement planks being steamed into an Orford Dabchick clinker dinghy</a:t>
            </a:r>
          </a:p>
        </p:txBody>
      </p:sp>
      <p:pic>
        <p:nvPicPr>
          <p:cNvPr id="4" name="Picture 3" descr="A wooden boat in a garage&#10;&#10;AI-generated content may be incorrect.">
            <a:extLst>
              <a:ext uri="{FF2B5EF4-FFF2-40B4-BE49-F238E27FC236}">
                <a16:creationId xmlns:a16="http://schemas.microsoft.com/office/drawing/2014/main" id="{F5D058B2-60F8-49BE-55BF-5FDE5C452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21" y="521732"/>
            <a:ext cx="8448357" cy="633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6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93336-E029-D920-F37F-7C9F60E57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B21720-115B-2AD5-4858-F4C355163643}"/>
              </a:ext>
            </a:extLst>
          </p:cNvPr>
          <p:cNvSpPr txBox="1"/>
          <p:nvPr/>
        </p:nvSpPr>
        <p:spPr>
          <a:xfrm>
            <a:off x="1" y="1524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1” thick planking steamed to bend and twist for re-planking a 34ft Buchanan Saxon Class yacht</a:t>
            </a:r>
          </a:p>
        </p:txBody>
      </p:sp>
      <p:pic>
        <p:nvPicPr>
          <p:cNvPr id="4" name="Picture 3" descr="A wooden boat in a factory&#10;&#10;AI-generated content may be incorrect.">
            <a:extLst>
              <a:ext uri="{FF2B5EF4-FFF2-40B4-BE49-F238E27FC236}">
                <a16:creationId xmlns:a16="http://schemas.microsoft.com/office/drawing/2014/main" id="{9148CFA1-54FD-DB42-6979-981904696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865" y="1313766"/>
            <a:ext cx="6336268" cy="475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3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75A1B-EC95-64C6-B6FA-3C8EC0D6C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C3740-C37F-D194-97C8-79EF68A641B3}"/>
              </a:ext>
            </a:extLst>
          </p:cNvPr>
          <p:cNvSpPr txBox="1"/>
          <p:nvPr/>
        </p:nvSpPr>
        <p:spPr>
          <a:xfrm>
            <a:off x="1" y="1524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During restoration with new ribs steamed in and out sailing – International One Design</a:t>
            </a:r>
          </a:p>
        </p:txBody>
      </p:sp>
      <p:pic>
        <p:nvPicPr>
          <p:cNvPr id="4" name="Picture 3" descr="A wooden boat in a building&#10;&#10;AI-generated content may be incorrect.">
            <a:extLst>
              <a:ext uri="{FF2B5EF4-FFF2-40B4-BE49-F238E27FC236}">
                <a16:creationId xmlns:a16="http://schemas.microsoft.com/office/drawing/2014/main" id="{89525A8C-F8D0-E02E-2137-E5A25A6DC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732"/>
            <a:ext cx="6540500" cy="4905375"/>
          </a:xfrm>
          <a:prstGeom prst="rect">
            <a:avLst/>
          </a:prstGeom>
        </p:spPr>
      </p:pic>
      <p:pic>
        <p:nvPicPr>
          <p:cNvPr id="6" name="Picture 5" descr="A sailboat on the water&#10;&#10;AI-generated content may be incorrect.">
            <a:extLst>
              <a:ext uri="{FF2B5EF4-FFF2-40B4-BE49-F238E27FC236}">
                <a16:creationId xmlns:a16="http://schemas.microsoft.com/office/drawing/2014/main" id="{FC8404F5-E775-6ADA-38E0-8B5B30868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2" r="19573"/>
          <a:stretch>
            <a:fillRect/>
          </a:stretch>
        </p:blipFill>
        <p:spPr>
          <a:xfrm>
            <a:off x="6867526" y="527538"/>
            <a:ext cx="4914900" cy="6330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6E79DD-2976-D570-4E26-2E57C78CF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26" y="521732"/>
            <a:ext cx="1790700" cy="179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855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9536E-0D2C-42BF-D3B1-3FCB6B147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DD802B-1453-BB24-1996-F9D7520D30B9}"/>
              </a:ext>
            </a:extLst>
          </p:cNvPr>
          <p:cNvSpPr txBox="1"/>
          <p:nvPr/>
        </p:nvSpPr>
        <p:spPr>
          <a:xfrm>
            <a:off x="1" y="1524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Ribs in the Everson 11 – Next door on the WBTA stand</a:t>
            </a:r>
          </a:p>
        </p:txBody>
      </p:sp>
      <p:pic>
        <p:nvPicPr>
          <p:cNvPr id="4" name="Picture 3" descr="A close-up of a curved metal strip&#10;&#10;AI-generated content may be incorrect.">
            <a:extLst>
              <a:ext uri="{FF2B5EF4-FFF2-40B4-BE49-F238E27FC236}">
                <a16:creationId xmlns:a16="http://schemas.microsoft.com/office/drawing/2014/main" id="{F4FAA76B-B0F5-D685-B1DF-E53EDA692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47764" y="1313765"/>
            <a:ext cx="6336268" cy="4752201"/>
          </a:xfrm>
          <a:prstGeom prst="rect">
            <a:avLst/>
          </a:prstGeom>
        </p:spPr>
      </p:pic>
      <p:pic>
        <p:nvPicPr>
          <p:cNvPr id="6" name="Picture 5" descr="A wooden boat in a workshop&#10;&#10;AI-generated content may be incorrect.">
            <a:extLst>
              <a:ext uri="{FF2B5EF4-FFF2-40B4-BE49-F238E27FC236}">
                <a16:creationId xmlns:a16="http://schemas.microsoft.com/office/drawing/2014/main" id="{84DFBC31-FDD9-0B73-329F-54183A25F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1731"/>
            <a:ext cx="7152238" cy="53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96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D5678-8C85-FBFD-7E03-55A2E204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C8D5A9-0B76-C4A7-E9DD-ABF95B564DAF}"/>
              </a:ext>
            </a:extLst>
          </p:cNvPr>
          <p:cNvSpPr txBox="1"/>
          <p:nvPr/>
        </p:nvSpPr>
        <p:spPr>
          <a:xfrm>
            <a:off x="1" y="1524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Laminated steamed veneers to make the knees, stem, breasthook and sternpost knee in the Everson 11</a:t>
            </a:r>
          </a:p>
        </p:txBody>
      </p:sp>
      <p:pic>
        <p:nvPicPr>
          <p:cNvPr id="8" name="Picture 7" descr="A close-up of a wooden boat&#10;&#10;AI-generated content may be incorrect.">
            <a:extLst>
              <a:ext uri="{FF2B5EF4-FFF2-40B4-BE49-F238E27FC236}">
                <a16:creationId xmlns:a16="http://schemas.microsoft.com/office/drawing/2014/main" id="{426FFB61-B973-776C-D53F-5B178D661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24"/>
            <a:ext cx="6096000" cy="4572000"/>
          </a:xfrm>
          <a:prstGeom prst="rect">
            <a:avLst/>
          </a:prstGeom>
        </p:spPr>
      </p:pic>
      <p:pic>
        <p:nvPicPr>
          <p:cNvPr id="4" name="Picture 3" descr="A wooden boat with ropes&#10;&#10;AI-generated content may be incorrect.">
            <a:extLst>
              <a:ext uri="{FF2B5EF4-FFF2-40B4-BE49-F238E27FC236}">
                <a16:creationId xmlns:a16="http://schemas.microsoft.com/office/drawing/2014/main" id="{005EF0FD-C098-A623-1786-D9183254F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9950"/>
            <a:ext cx="6095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65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92030-86A5-A945-78B4-A4D346724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50" y="0"/>
            <a:ext cx="4021950" cy="536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6A019-D07A-D465-FE56-BB024F19B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50" y="2507475"/>
            <a:ext cx="5800700" cy="4350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809EB-418A-EA23-5DEF-0E4A5EE09E00}"/>
              </a:ext>
            </a:extLst>
          </p:cNvPr>
          <p:cNvSpPr txBox="1"/>
          <p:nvPr/>
        </p:nvSpPr>
        <p:spPr>
          <a:xfrm>
            <a:off x="1" y="152400"/>
            <a:ext cx="692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Loch Fyne dinghy with </a:t>
            </a:r>
            <a:r>
              <a:rPr lang="en-GB" dirty="0" err="1"/>
              <a:t>steambent</a:t>
            </a:r>
            <a:r>
              <a:rPr lang="en-GB" dirty="0"/>
              <a:t> teak shear planks</a:t>
            </a:r>
          </a:p>
        </p:txBody>
      </p:sp>
    </p:spTree>
    <p:extLst>
      <p:ext uri="{BB962C8B-B14F-4D97-AF65-F5344CB8AC3E}">
        <p14:creationId xmlns:p14="http://schemas.microsoft.com/office/powerpoint/2010/main" val="4017871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109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 Lis</dc:creator>
  <cp:lastModifiedBy>Matt Lis</cp:lastModifiedBy>
  <cp:revision>1</cp:revision>
  <dcterms:created xsi:type="dcterms:W3CDTF">2025-09-16T18:08:03Z</dcterms:created>
  <dcterms:modified xsi:type="dcterms:W3CDTF">2026-04-29T16:34:27Z</dcterms:modified>
</cp:coreProperties>
</file>